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Lst>
  <p:sldSz cy="9903600" cx="6858000"/>
  <p:notesSz cx="6858000" cy="9144000"/>
  <p:embeddedFontLst>
    <p:embeddedFont>
      <p:font typeface="Roboto"/>
      <p:regular r:id="rId7"/>
      <p:bold r:id="rId8"/>
      <p:italic r:id="rId9"/>
      <p:boldItalic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19">
          <p15:clr>
            <a:srgbClr val="A4A3A4"/>
          </p15:clr>
        </p15:guide>
        <p15:guide id="2" pos="2160">
          <p15:clr>
            <a:srgbClr val="A4A3A4"/>
          </p15:clr>
        </p15:guide>
      </p15:sldGuideLst>
    </p:ext>
    <p:ext uri="http://customooxmlschemas.google.com/">
      <go:slidesCustomData xmlns:go="http://customooxmlschemas.google.com/" r:id="rId11" roundtripDataSignature="AMtx7miql2DDUJCZUTr+tRdQjf3tWiZSt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19" orient="horz"/>
        <p:guide pos="216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customschemas.google.com/relationships/presentationmetadata" Target="metadata"/><Relationship Id="rId10" Type="http://schemas.openxmlformats.org/officeDocument/2006/relationships/font" Target="fonts/Roboto-boldItalic.fntdata"/><Relationship Id="rId9"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Roboto-regular.fntdata"/><Relationship Id="rId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2: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4"/>
          <p:cNvSpPr txBox="1"/>
          <p:nvPr>
            <p:ph type="ctrTitle"/>
          </p:nvPr>
        </p:nvSpPr>
        <p:spPr>
          <a:xfrm>
            <a:off x="233781" y="1433649"/>
            <a:ext cx="6390300" cy="3952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4"/>
          <p:cNvSpPr txBox="1"/>
          <p:nvPr>
            <p:ph idx="1" type="subTitle"/>
          </p:nvPr>
        </p:nvSpPr>
        <p:spPr>
          <a:xfrm>
            <a:off x="233775" y="5456992"/>
            <a:ext cx="6390300" cy="1526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4"/>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3"/>
          <p:cNvSpPr txBox="1"/>
          <p:nvPr>
            <p:ph hasCustomPrompt="1" type="title"/>
          </p:nvPr>
        </p:nvSpPr>
        <p:spPr>
          <a:xfrm>
            <a:off x="233775" y="2129799"/>
            <a:ext cx="6390300" cy="3780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3"/>
          <p:cNvSpPr txBox="1"/>
          <p:nvPr>
            <p:ph idx="1" type="body"/>
          </p:nvPr>
        </p:nvSpPr>
        <p:spPr>
          <a:xfrm>
            <a:off x="233775" y="6069481"/>
            <a:ext cx="6390300" cy="25047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3"/>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4"/>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5"/>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5"/>
          <p:cNvSpPr txBox="1"/>
          <p:nvPr>
            <p:ph idx="1" type="body"/>
          </p:nvPr>
        </p:nvSpPr>
        <p:spPr>
          <a:xfrm>
            <a:off x="233775" y="2219044"/>
            <a:ext cx="6390300" cy="65781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 name="Google Shape;16;p5"/>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6"/>
          <p:cNvSpPr txBox="1"/>
          <p:nvPr>
            <p:ph type="title"/>
          </p:nvPr>
        </p:nvSpPr>
        <p:spPr>
          <a:xfrm>
            <a:off x="233775" y="4141374"/>
            <a:ext cx="6390300" cy="1620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6"/>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7"/>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7"/>
          <p:cNvSpPr txBox="1"/>
          <p:nvPr>
            <p:ph idx="1" type="body"/>
          </p:nvPr>
        </p:nvSpPr>
        <p:spPr>
          <a:xfrm>
            <a:off x="233775" y="2219044"/>
            <a:ext cx="3000000" cy="65781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7"/>
          <p:cNvSpPr txBox="1"/>
          <p:nvPr>
            <p:ph idx="2" type="body"/>
          </p:nvPr>
        </p:nvSpPr>
        <p:spPr>
          <a:xfrm>
            <a:off x="3624300" y="2219044"/>
            <a:ext cx="3000000" cy="65781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7"/>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8"/>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8"/>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9"/>
          <p:cNvSpPr txBox="1"/>
          <p:nvPr>
            <p:ph type="title"/>
          </p:nvPr>
        </p:nvSpPr>
        <p:spPr>
          <a:xfrm>
            <a:off x="233775" y="1069785"/>
            <a:ext cx="2106000" cy="1455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9"/>
          <p:cNvSpPr txBox="1"/>
          <p:nvPr>
            <p:ph idx="1" type="body"/>
          </p:nvPr>
        </p:nvSpPr>
        <p:spPr>
          <a:xfrm>
            <a:off x="233775" y="2675618"/>
            <a:ext cx="2106000" cy="61218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9"/>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0"/>
          <p:cNvSpPr txBox="1"/>
          <p:nvPr>
            <p:ph type="title"/>
          </p:nvPr>
        </p:nvSpPr>
        <p:spPr>
          <a:xfrm>
            <a:off x="367688" y="866746"/>
            <a:ext cx="4775700" cy="7876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10"/>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1"/>
          <p:cNvSpPr/>
          <p:nvPr/>
        </p:nvSpPr>
        <p:spPr>
          <a:xfrm>
            <a:off x="3429000" y="48"/>
            <a:ext cx="3429000" cy="9903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1"/>
          <p:cNvSpPr txBox="1"/>
          <p:nvPr>
            <p:ph type="title"/>
          </p:nvPr>
        </p:nvSpPr>
        <p:spPr>
          <a:xfrm>
            <a:off x="199125" y="2374428"/>
            <a:ext cx="3033900" cy="2854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1"/>
          <p:cNvSpPr txBox="1"/>
          <p:nvPr>
            <p:ph idx="1" type="subTitle"/>
          </p:nvPr>
        </p:nvSpPr>
        <p:spPr>
          <a:xfrm>
            <a:off x="199125" y="5397207"/>
            <a:ext cx="3033900" cy="2378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1"/>
          <p:cNvSpPr txBox="1"/>
          <p:nvPr>
            <p:ph idx="2" type="body"/>
          </p:nvPr>
        </p:nvSpPr>
        <p:spPr>
          <a:xfrm>
            <a:off x="3704625" y="1394418"/>
            <a:ext cx="2877600" cy="71148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dk1"/>
              </a:buClr>
              <a:buSzPts val="1800"/>
              <a:buChar char="●"/>
              <a:defRPr>
                <a:solidFill>
                  <a:schemeClr val="dk1"/>
                </a:solidFill>
              </a:defRPr>
            </a:lvl1pPr>
            <a:lvl2pPr indent="-317500" lvl="1" marL="914400" algn="l">
              <a:lnSpc>
                <a:spcPct val="115000"/>
              </a:lnSpc>
              <a:spcBef>
                <a:spcPts val="1600"/>
              </a:spcBef>
              <a:spcAft>
                <a:spcPts val="0"/>
              </a:spcAft>
              <a:buClr>
                <a:schemeClr val="dk1"/>
              </a:buClr>
              <a:buSzPts val="1400"/>
              <a:buChar char="○"/>
              <a:defRPr>
                <a:solidFill>
                  <a:schemeClr val="dk1"/>
                </a:solidFill>
              </a:defRPr>
            </a:lvl2pPr>
            <a:lvl3pPr indent="-317500" lvl="2" marL="1371600" algn="l">
              <a:lnSpc>
                <a:spcPct val="115000"/>
              </a:lnSpc>
              <a:spcBef>
                <a:spcPts val="1600"/>
              </a:spcBef>
              <a:spcAft>
                <a:spcPts val="0"/>
              </a:spcAft>
              <a:buClr>
                <a:schemeClr val="dk1"/>
              </a:buClr>
              <a:buSzPts val="1400"/>
              <a:buChar char="■"/>
              <a:defRPr>
                <a:solidFill>
                  <a:schemeClr val="dk1"/>
                </a:solidFill>
              </a:defRPr>
            </a:lvl3pPr>
            <a:lvl4pPr indent="-317500" lvl="3" marL="1828800" algn="l">
              <a:lnSpc>
                <a:spcPct val="115000"/>
              </a:lnSpc>
              <a:spcBef>
                <a:spcPts val="1600"/>
              </a:spcBef>
              <a:spcAft>
                <a:spcPts val="0"/>
              </a:spcAft>
              <a:buClr>
                <a:schemeClr val="dk1"/>
              </a:buClr>
              <a:buSzPts val="1400"/>
              <a:buChar char="●"/>
              <a:defRPr>
                <a:solidFill>
                  <a:schemeClr val="dk1"/>
                </a:solidFill>
              </a:defRPr>
            </a:lvl4pPr>
            <a:lvl5pPr indent="-317500" lvl="4" marL="2286000" algn="l">
              <a:lnSpc>
                <a:spcPct val="115000"/>
              </a:lnSpc>
              <a:spcBef>
                <a:spcPts val="1600"/>
              </a:spcBef>
              <a:spcAft>
                <a:spcPts val="0"/>
              </a:spcAft>
              <a:buClr>
                <a:schemeClr val="dk1"/>
              </a:buClr>
              <a:buSzPts val="1400"/>
              <a:buChar char="○"/>
              <a:defRPr>
                <a:solidFill>
                  <a:schemeClr val="dk1"/>
                </a:solidFill>
              </a:defRPr>
            </a:lvl5pPr>
            <a:lvl6pPr indent="-317500" lvl="5" marL="2743200" algn="l">
              <a:lnSpc>
                <a:spcPct val="115000"/>
              </a:lnSpc>
              <a:spcBef>
                <a:spcPts val="1600"/>
              </a:spcBef>
              <a:spcAft>
                <a:spcPts val="0"/>
              </a:spcAft>
              <a:buClr>
                <a:schemeClr val="dk1"/>
              </a:buClr>
              <a:buSzPts val="1400"/>
              <a:buChar char="■"/>
              <a:defRPr>
                <a:solidFill>
                  <a:schemeClr val="dk1"/>
                </a:solidFill>
              </a:defRPr>
            </a:lvl6pPr>
            <a:lvl7pPr indent="-317500" lvl="6" marL="3200400" algn="l">
              <a:lnSpc>
                <a:spcPct val="115000"/>
              </a:lnSpc>
              <a:spcBef>
                <a:spcPts val="1600"/>
              </a:spcBef>
              <a:spcAft>
                <a:spcPts val="0"/>
              </a:spcAft>
              <a:buClr>
                <a:schemeClr val="dk1"/>
              </a:buClr>
              <a:buSzPts val="1400"/>
              <a:buChar char="●"/>
              <a:defRPr>
                <a:solidFill>
                  <a:schemeClr val="dk1"/>
                </a:solidFill>
              </a:defRPr>
            </a:lvl7pPr>
            <a:lvl8pPr indent="-317500" lvl="7" marL="3657600" algn="l">
              <a:lnSpc>
                <a:spcPct val="115000"/>
              </a:lnSpc>
              <a:spcBef>
                <a:spcPts val="1600"/>
              </a:spcBef>
              <a:spcAft>
                <a:spcPts val="0"/>
              </a:spcAft>
              <a:buClr>
                <a:schemeClr val="dk1"/>
              </a:buClr>
              <a:buSzPts val="1400"/>
              <a:buChar char="○"/>
              <a:defRPr>
                <a:solidFill>
                  <a:schemeClr val="dk1"/>
                </a:solidFill>
              </a:defRPr>
            </a:lvl8pPr>
            <a:lvl9pPr indent="-317500" lvl="8" marL="4114800" algn="l">
              <a:lnSpc>
                <a:spcPct val="115000"/>
              </a:lnSpc>
              <a:spcBef>
                <a:spcPts val="1600"/>
              </a:spcBef>
              <a:spcAft>
                <a:spcPts val="1600"/>
              </a:spcAft>
              <a:buClr>
                <a:schemeClr val="dk1"/>
              </a:buClr>
              <a:buSzPts val="1400"/>
              <a:buChar char="■"/>
              <a:defRPr>
                <a:solidFill>
                  <a:schemeClr val="dk1"/>
                </a:solidFill>
              </a:defRPr>
            </a:lvl9pPr>
          </a:lstStyle>
          <a:p/>
        </p:txBody>
      </p:sp>
      <p:sp>
        <p:nvSpPr>
          <p:cNvPr id="40" name="Google Shape;40;p11"/>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2"/>
          <p:cNvSpPr txBox="1"/>
          <p:nvPr>
            <p:ph idx="1" type="body"/>
          </p:nvPr>
        </p:nvSpPr>
        <p:spPr>
          <a:xfrm>
            <a:off x="233775" y="8145800"/>
            <a:ext cx="4499100" cy="11652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12"/>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3"/>
          <p:cNvSpPr txBox="1"/>
          <p:nvPr>
            <p:ph idx="1" type="body"/>
          </p:nvPr>
        </p:nvSpPr>
        <p:spPr>
          <a:xfrm>
            <a:off x="233775" y="2219044"/>
            <a:ext cx="6390300" cy="6578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lt2"/>
              </a:buClr>
              <a:buSzPts val="1800"/>
              <a:buFont typeface="Arial"/>
              <a:buChar char="●"/>
              <a:defRPr b="0" i="0" sz="1800" u="none" cap="none" strike="noStrike">
                <a:solidFill>
                  <a:schemeClr val="lt2"/>
                </a:solidFill>
                <a:latin typeface="Arial"/>
                <a:ea typeface="Arial"/>
                <a:cs typeface="Arial"/>
                <a:sym typeface="Arial"/>
              </a:defRPr>
            </a:lvl1pPr>
            <a:lvl2pPr indent="-317500" lvl="1" marL="9144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2pPr>
            <a:lvl3pPr indent="-317500" lvl="2" marL="13716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3pPr>
            <a:lvl4pPr indent="-317500" lvl="3" marL="18288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4pPr>
            <a:lvl5pPr indent="-317500" lvl="4" marL="22860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5pPr>
            <a:lvl6pPr indent="-317500" lvl="5" marL="27432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6pPr>
            <a:lvl7pPr indent="-317500" lvl="6" marL="32004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7pPr>
            <a:lvl8pPr indent="-317500" lvl="7" marL="36576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8pPr>
            <a:lvl9pPr indent="-317500" lvl="8" marL="4114800" marR="0" rtl="0" algn="l">
              <a:lnSpc>
                <a:spcPct val="115000"/>
              </a:lnSpc>
              <a:spcBef>
                <a:spcPts val="1600"/>
              </a:spcBef>
              <a:spcAft>
                <a:spcPts val="1600"/>
              </a:spcAft>
              <a:buClr>
                <a:schemeClr val="lt2"/>
              </a:buClr>
              <a:buSzPts val="1400"/>
              <a:buFont typeface="Arial"/>
              <a:buChar char="■"/>
              <a:defRPr b="0" i="0" sz="1400" u="none" cap="none" strike="noStrike">
                <a:solidFill>
                  <a:schemeClr val="lt2"/>
                </a:solidFill>
                <a:latin typeface="Arial"/>
                <a:ea typeface="Arial"/>
                <a:cs typeface="Arial"/>
                <a:sym typeface="Arial"/>
              </a:defRPr>
            </a:lvl9pPr>
          </a:lstStyle>
          <a:p/>
        </p:txBody>
      </p:sp>
      <p:sp>
        <p:nvSpPr>
          <p:cNvPr id="8" name="Google Shape;8;p3"/>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2"/>
          <p:cNvSpPr txBox="1"/>
          <p:nvPr/>
        </p:nvSpPr>
        <p:spPr>
          <a:xfrm>
            <a:off x="664050" y="2479375"/>
            <a:ext cx="5529900" cy="633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0" i="0" lang="nl" sz="3600" u="none" cap="none" strike="noStrike">
                <a:solidFill>
                  <a:srgbClr val="000000"/>
                </a:solidFill>
                <a:latin typeface="Calibri"/>
                <a:ea typeface="Calibri"/>
                <a:cs typeface="Calibri"/>
                <a:sym typeface="Calibri"/>
              </a:rPr>
              <a:t>Kaarsje in een ster</a:t>
            </a:r>
            <a:endParaRPr b="0" i="0" sz="3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rPr b="0" i="1" lang="nl" sz="1600" u="none" cap="none" strike="noStrike">
                <a:solidFill>
                  <a:srgbClr val="F39430"/>
                </a:solidFill>
                <a:latin typeface="Calibri"/>
                <a:ea typeface="Calibri"/>
                <a:cs typeface="Calibri"/>
                <a:sym typeface="Calibri"/>
              </a:rPr>
              <a:t>Niet lang na de geboorte van Jezus kwamen er wijze mannen in Jeruzalem aan. Ze kwamen uit het oosten, uit een ver land.  Ze vroegen aan de mensen in Jeruzalem: ‘Waar is de koning van de Joden die kortgeleden geboren is? We hebben zijn ster gezien. Die kwam aan de hemel omhoog. En nu zijn we gekomen om de nieuwe koning te eren.’</a:t>
            </a:r>
            <a:br>
              <a:rPr b="0" i="1" lang="nl" sz="1600" u="none" cap="none" strike="noStrike">
                <a:solidFill>
                  <a:srgbClr val="F39430"/>
                </a:solidFill>
                <a:latin typeface="Calibri"/>
                <a:ea typeface="Calibri"/>
                <a:cs typeface="Calibri"/>
                <a:sym typeface="Calibri"/>
              </a:rPr>
            </a:br>
            <a:r>
              <a:rPr b="0" i="1" lang="nl" sz="1600" u="none" cap="none" strike="noStrike">
                <a:solidFill>
                  <a:srgbClr val="F39430"/>
                </a:solidFill>
                <a:latin typeface="Calibri"/>
                <a:ea typeface="Calibri"/>
                <a:cs typeface="Calibri"/>
                <a:sym typeface="Calibri"/>
              </a:rPr>
              <a:t>Matteüs 2:1-2</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1" sz="1600" u="none" cap="none" strike="noStrike">
              <a:solidFill>
                <a:srgbClr val="F3943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1" i="0" lang="nl" sz="1600" u="none" cap="none" strike="noStrike">
                <a:solidFill>
                  <a:srgbClr val="000000"/>
                </a:solidFill>
                <a:latin typeface="Calibri"/>
                <a:ea typeface="Calibri"/>
                <a:cs typeface="Calibri"/>
                <a:sym typeface="Calibri"/>
              </a:rPr>
              <a:t>Opdracht: </a:t>
            </a:r>
            <a:br>
              <a:rPr b="1" i="0" lang="nl" sz="1600" u="none" cap="none" strike="noStrike">
                <a:solidFill>
                  <a:srgbClr val="000000"/>
                </a:solidFill>
                <a:latin typeface="Calibri"/>
                <a:ea typeface="Calibri"/>
                <a:cs typeface="Calibri"/>
                <a:sym typeface="Calibri"/>
              </a:rPr>
            </a:br>
            <a:r>
              <a:rPr b="0" i="0" lang="nl" sz="1600" u="none" cap="none" strike="noStrike">
                <a:solidFill>
                  <a:srgbClr val="000000"/>
                </a:solidFill>
                <a:latin typeface="Calibri"/>
                <a:ea typeface="Calibri"/>
                <a:cs typeface="Calibri"/>
                <a:sym typeface="Calibri"/>
              </a:rPr>
              <a:t>Rol een plak van de klei en steek hier een stervorm uit. </a:t>
            </a:r>
            <a:br>
              <a:rPr b="0" i="0" lang="nl" sz="1600" u="none" cap="none" strike="noStrike">
                <a:solidFill>
                  <a:srgbClr val="000000"/>
                </a:solidFill>
                <a:latin typeface="Calibri"/>
                <a:ea typeface="Calibri"/>
                <a:cs typeface="Calibri"/>
                <a:sym typeface="Calibri"/>
              </a:rPr>
            </a:br>
            <a:r>
              <a:rPr b="0" i="0" lang="nl" sz="1600" u="none" cap="none" strike="noStrike">
                <a:solidFill>
                  <a:srgbClr val="000000"/>
                </a:solidFill>
                <a:latin typeface="Calibri"/>
                <a:ea typeface="Calibri"/>
                <a:cs typeface="Calibri"/>
                <a:sym typeface="Calibri"/>
              </a:rPr>
              <a:t>Druk in het midden een waxinelichtje in de klei. </a:t>
            </a:r>
            <a:br>
              <a:rPr b="0" i="0" lang="nl" sz="1600" u="none" cap="none" strike="noStrike">
                <a:solidFill>
                  <a:srgbClr val="000000"/>
                </a:solidFill>
                <a:latin typeface="Calibri"/>
                <a:ea typeface="Calibri"/>
                <a:cs typeface="Calibri"/>
                <a:sym typeface="Calibri"/>
              </a:rPr>
            </a:br>
            <a:r>
              <a:rPr b="0" i="0" lang="nl" sz="1600" u="none" cap="none" strike="noStrike">
                <a:solidFill>
                  <a:srgbClr val="000000"/>
                </a:solidFill>
                <a:latin typeface="Calibri"/>
                <a:ea typeface="Calibri"/>
                <a:cs typeface="Calibri"/>
                <a:sym typeface="Calibri"/>
              </a:rPr>
              <a:t>Versier de ster met steentjes. </a:t>
            </a:r>
            <a:br>
              <a:rPr b="0" i="0" lang="nl" sz="1600" u="none" cap="none" strike="noStrike">
                <a:solidFill>
                  <a:srgbClr val="000000"/>
                </a:solidFill>
                <a:latin typeface="Calibri"/>
                <a:ea typeface="Calibri"/>
                <a:cs typeface="Calibri"/>
                <a:sym typeface="Calibri"/>
              </a:rPr>
            </a:br>
            <a:r>
              <a:rPr b="0" i="0" lang="nl" sz="1600" u="none" cap="none" strike="noStrike">
                <a:solidFill>
                  <a:srgbClr val="000000"/>
                </a:solidFill>
                <a:latin typeface="Calibri"/>
                <a:ea typeface="Calibri"/>
                <a:cs typeface="Calibri"/>
                <a:sym typeface="Calibri"/>
              </a:rPr>
              <a:t>Laat daarna de klei drogen.</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1" i="0" lang="nl" sz="1600" u="none" cap="none" strike="noStrike">
                <a:solidFill>
                  <a:srgbClr val="000000"/>
                </a:solidFill>
                <a:latin typeface="Calibri"/>
                <a:ea typeface="Calibri"/>
                <a:cs typeface="Calibri"/>
                <a:sym typeface="Calibri"/>
              </a:rPr>
              <a:t>Om door te praten:</a:t>
            </a:r>
            <a:endParaRPr b="1"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Arial"/>
              <a:buNone/>
            </a:pPr>
            <a:r>
              <a:rPr b="0" i="0" lang="nl" sz="1600" u="none" cap="none" strike="noStrike">
                <a:solidFill>
                  <a:srgbClr val="000000"/>
                </a:solidFill>
                <a:latin typeface="Calibri"/>
                <a:ea typeface="Calibri"/>
                <a:cs typeface="Calibri"/>
                <a:sym typeface="Calibri"/>
              </a:rPr>
              <a:t>De ster wijst de weg aan de mannen. </a:t>
            </a:r>
            <a:br>
              <a:rPr b="0" i="0" lang="nl" sz="1600" u="none" cap="none" strike="noStrike">
                <a:solidFill>
                  <a:srgbClr val="000000"/>
                </a:solidFill>
                <a:latin typeface="Calibri"/>
                <a:ea typeface="Calibri"/>
                <a:cs typeface="Calibri"/>
                <a:sym typeface="Calibri"/>
              </a:rPr>
            </a:br>
            <a:r>
              <a:rPr b="0" i="0" lang="nl" sz="1600" u="none" cap="none" strike="noStrike">
                <a:solidFill>
                  <a:srgbClr val="000000"/>
                </a:solidFill>
                <a:latin typeface="Calibri"/>
                <a:ea typeface="Calibri"/>
                <a:cs typeface="Calibri"/>
                <a:sym typeface="Calibri"/>
              </a:rPr>
              <a:t>Wie of wat wijst jou wel eens de weg?</a:t>
            </a:r>
            <a:r>
              <a:rPr b="0" i="0" lang="nl" sz="1050" u="none" cap="none" strike="noStrike">
                <a:solidFill>
                  <a:srgbClr val="000000"/>
                </a:solidFill>
                <a:highlight>
                  <a:srgbClr val="FFFFFF"/>
                </a:highlight>
                <a:latin typeface="Roboto"/>
                <a:ea typeface="Roboto"/>
                <a:cs typeface="Roboto"/>
                <a:sym typeface="Roboto"/>
              </a:rPr>
              <a:t>  </a:t>
            </a:r>
            <a:endParaRPr b="1"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Arial"/>
              <a:buNone/>
            </a:pPr>
            <a:r>
              <a:rPr b="0" i="0" lang="nl" sz="1600" u="none" cap="none" strike="noStrike">
                <a:solidFill>
                  <a:srgbClr val="000000"/>
                </a:solidFill>
                <a:latin typeface="Calibri"/>
                <a:ea typeface="Calibri"/>
                <a:cs typeface="Calibri"/>
                <a:sym typeface="Calibri"/>
              </a:rPr>
              <a:t>Ken je iemand aan wie jij dit lichtje wilt weggeven?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Calibri"/>
              <a:ea typeface="Calibri"/>
              <a:cs typeface="Calibri"/>
              <a:sym typeface="Calibri"/>
            </a:endParaRPr>
          </a:p>
        </p:txBody>
      </p:sp>
      <p:pic>
        <p:nvPicPr>
          <p:cNvPr id="55" name="Google Shape;55;p2"/>
          <p:cNvPicPr preferRelativeResize="0"/>
          <p:nvPr/>
        </p:nvPicPr>
        <p:blipFill rotWithShape="1">
          <a:blip r:embed="rId4">
            <a:alphaModFix/>
          </a:blip>
          <a:srcRect b="0" l="0" r="0" t="0"/>
          <a:stretch/>
        </p:blipFill>
        <p:spPr>
          <a:xfrm rot="-4">
            <a:off x="4680325" y="6354326"/>
            <a:ext cx="1513624" cy="201814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CE5CD"/>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